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78882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57765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36649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915532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94414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73296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352181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831063" algn="l" defTabSz="957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524" y="-2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316523" y="1981200"/>
            <a:ext cx="6172200" cy="26416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028700" y="4812453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00150" y="880533"/>
            <a:ext cx="5314950" cy="26416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00150" y="3622358"/>
            <a:ext cx="5314950" cy="2180695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943600" y="9268531"/>
            <a:ext cx="571500" cy="527403"/>
          </a:xfrm>
        </p:spPr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108461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483769" y="2217385"/>
            <a:ext cx="3031331" cy="108461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42900" y="3412068"/>
            <a:ext cx="3030141" cy="5436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412068"/>
            <a:ext cx="3031331" cy="5436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42900" y="2201334"/>
            <a:ext cx="2256235" cy="6647569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880533"/>
            <a:ext cx="4114800" cy="754416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71600" y="2646186"/>
            <a:ext cx="4114800" cy="5723467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71600" y="1685359"/>
            <a:ext cx="4114800" cy="766064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802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268531"/>
            <a:ext cx="1600200" cy="52740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B10EA9-25ED-4D8F-B53E-6F473C8E6C24}" type="datetimeFigureOut">
              <a:rPr lang="es-ES" smtClean="0"/>
              <a:pPr/>
              <a:t>16/11/2015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268531"/>
            <a:ext cx="2171700" cy="52740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943600" y="9268531"/>
            <a:ext cx="571500" cy="52740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FC09D8-D685-4956-AD3F-C91670ADAC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32656" y="1640632"/>
            <a:ext cx="6336704" cy="1872208"/>
          </a:xfrm>
          <a:noFill/>
          <a:ln>
            <a:noFill/>
          </a:ln>
        </p:spPr>
        <p:txBody>
          <a:bodyPr anchor="ctr">
            <a:normAutofit fontScale="90000"/>
          </a:bodyPr>
          <a:lstStyle/>
          <a:p>
            <a:pPr algn="ctr"/>
            <a:r>
              <a:rPr lang="es-ES" sz="4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 pitchFamily="34" charset="0"/>
              </a:rPr>
              <a:t>CHARLA COLOQUIO</a:t>
            </a:r>
            <a:br>
              <a:rPr lang="es-ES" sz="4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 pitchFamily="34" charset="0"/>
              </a:rPr>
            </a:br>
            <a:r>
              <a:rPr lang="es-ES" sz="40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 pitchFamily="34" charset="0"/>
              </a:rPr>
              <a:t>LA SANIDAD PÚBLICA Y LOS PROCESOS DE SU PRIVATIZACIÓN</a:t>
            </a:r>
            <a:endParaRPr lang="es-ES" sz="28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9933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12976" y="8625408"/>
            <a:ext cx="3456384" cy="10081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CENTRO ASTURIANO</a:t>
            </a:r>
          </a:p>
          <a:p>
            <a:pPr algn="ctr"/>
            <a:r>
              <a:rPr lang="es-ES" sz="1900" dirty="0" smtClean="0">
                <a:solidFill>
                  <a:schemeClr val="bg1"/>
                </a:solidFill>
              </a:rPr>
              <a:t>C/ Farmacia nº 2-4ª Planta.</a:t>
            </a:r>
          </a:p>
          <a:p>
            <a:pPr algn="ctr"/>
            <a:r>
              <a:rPr lang="es-ES" sz="1900" dirty="0" smtClean="0">
                <a:solidFill>
                  <a:schemeClr val="bg1"/>
                </a:solidFill>
              </a:rPr>
              <a:t> 19/11/2015  a las 11,00 h.</a:t>
            </a:r>
            <a:endParaRPr lang="es-ES" sz="1900" dirty="0">
              <a:solidFill>
                <a:schemeClr val="bg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052736" y="3645603"/>
            <a:ext cx="4800600" cy="2531533"/>
          </a:xfrm>
          <a:prstGeom prst="rect">
            <a:avLst/>
          </a:prstGeom>
        </p:spPr>
        <p:txBody>
          <a:bodyPr vert="horz" lIns="95776" tIns="47888" rIns="95776" bIns="47888" rtlCol="0">
            <a:normAutofit/>
          </a:bodyPr>
          <a:lstStyle/>
          <a:p>
            <a:pPr marL="0" marR="0" lvl="0" indent="0" algn="ctr" defTabSz="9577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48680" y="6321152"/>
            <a:ext cx="5760640" cy="2160240"/>
          </a:xfrm>
          <a:prstGeom prst="rect">
            <a:avLst/>
          </a:prstGeom>
        </p:spPr>
        <p:txBody>
          <a:bodyPr vert="horz" lIns="95776" tIns="47888" rIns="95776" bIns="47888" rtlCol="0">
            <a:normAutofit lnSpcReduction="10000"/>
          </a:bodyPr>
          <a:lstStyle/>
          <a:p>
            <a:pPr marL="0" marR="0" lvl="0" indent="0" algn="ctr" defTabSz="9577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Contaremos con</a:t>
            </a:r>
          </a:p>
          <a:p>
            <a:pPr marL="0" marR="0" lvl="0" indent="0" algn="ctr" defTabSz="9577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3300" dirty="0" smtClean="0"/>
              <a:t>Marciano Sánchez-</a:t>
            </a:r>
            <a:r>
              <a:rPr lang="es-ES" sz="3300" dirty="0" err="1" smtClean="0"/>
              <a:t>Bayle</a:t>
            </a:r>
            <a:r>
              <a:rPr lang="es-ES" sz="3300" dirty="0" smtClean="0"/>
              <a:t>,</a:t>
            </a:r>
          </a:p>
          <a:p>
            <a:pPr marL="0" marR="0" lvl="0" indent="0" algn="ctr" defTabSz="95776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Presidente de la Asociación para la Defensa de la Sanidad Pública de Madrid</a:t>
            </a:r>
          </a:p>
        </p:txBody>
      </p:sp>
      <p:pic>
        <p:nvPicPr>
          <p:cNvPr id="6" name="5 Imagen" descr="2014071812322984324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0848" y="3584848"/>
            <a:ext cx="2736304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6 CuadroTexto"/>
          <p:cNvSpPr txBox="1"/>
          <p:nvPr/>
        </p:nvSpPr>
        <p:spPr>
          <a:xfrm>
            <a:off x="404664" y="416496"/>
            <a:ext cx="60486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La Federación Madrileña de Prejubilados, Jubilados y Pensionistas</a:t>
            </a:r>
          </a:p>
          <a:p>
            <a:pPr algn="ctr"/>
            <a:r>
              <a:rPr lang="es-E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  </a:t>
            </a:r>
            <a:r>
              <a:rPr lang="es-E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Organiza</a:t>
            </a:r>
            <a:endParaRPr lang="es-E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145</TotalTime>
  <Words>47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CHARLA COLOQUIO LA SANIDAD PÚBLICA Y LOS PROCESOS DE SU PRIVATIZACIÓN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CHARLA COLOQUIO.  LA SANIDAD PÚBLICA Y LOS PROCESOS DE SU PRIVATIZACIÓN.</dc:title>
  <dc:creator>TOMAS COLOMER REAL</dc:creator>
  <cp:lastModifiedBy>Cristina</cp:lastModifiedBy>
  <cp:revision>21</cp:revision>
  <dcterms:created xsi:type="dcterms:W3CDTF">2015-10-29T11:53:46Z</dcterms:created>
  <dcterms:modified xsi:type="dcterms:W3CDTF">2015-11-16T09:49:24Z</dcterms:modified>
</cp:coreProperties>
</file>