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3" r:id="rId11"/>
    <p:sldId id="262" r:id="rId12"/>
    <p:sldId id="266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9900"/>
    <a:srgbClr val="33CC33"/>
    <a:srgbClr val="FF6600"/>
    <a:srgbClr val="FF99CC"/>
    <a:srgbClr val="B28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847CFC-816F-41D0-AAC0-9BF4FEBC753E}" type="datetimeFigureOut">
              <a:rPr lang="es-ES" smtClean="0"/>
              <a:t>01/04/2014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latin typeface="Kristen ITC" pitchFamily="66" charset="0"/>
              </a:rPr>
              <a:t>EL CONTACTO CON  LA TIERRA</a:t>
            </a:r>
            <a:endParaRPr lang="es-ES" b="1" dirty="0">
              <a:latin typeface="Kristen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Viejas y nuevas formas de vivir en el ámbito rural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4" name="03 ¿Onde Vai Aquel Romeiro-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61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816424"/>
          </a:xfrm>
        </p:spPr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También Buscamos el crecimiento personal de las personas  con iniciativas y talleres</a:t>
            </a:r>
            <a:endParaRPr lang="es-ES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6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8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latin typeface="Kristen ITC" pitchFamily="66" charset="0"/>
              </a:rPr>
              <a:t>Con iniciativas de desarrollo y educación</a:t>
            </a:r>
            <a:endParaRPr lang="es-ES" sz="3200" dirty="0">
              <a:latin typeface="Kristen ITC" pitchFamily="66" charset="0"/>
            </a:endParaRPr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5184575" cy="5400600"/>
          </a:xfrm>
        </p:spPr>
      </p:pic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ES" sz="2000" b="1" dirty="0" smtClean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  <a:p>
            <a:endParaRPr lang="es-ES" sz="2000" b="1" dirty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  <a:p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Tanto en nuestros concejos, como en el ámbito internacional</a:t>
            </a:r>
            <a:endParaRPr lang="es-ES" sz="2000" b="1" dirty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0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Con talleres que fomenten la creatividad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599" cy="4464496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556792"/>
            <a:ext cx="4041775" cy="4896544"/>
          </a:xfrm>
        </p:spPr>
      </p:pic>
    </p:spTree>
    <p:extLst>
      <p:ext uri="{BB962C8B-B14F-4D97-AF65-F5344CB8AC3E}">
        <p14:creationId xmlns:p14="http://schemas.microsoft.com/office/powerpoint/2010/main" val="101603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12000">
              <a:srgbClr val="FF6633"/>
            </a:gs>
            <a:gs pos="50000">
              <a:srgbClr val="FFFF00"/>
            </a:gs>
            <a:gs pos="92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Talleres que ayudan al desarrollo personal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260648"/>
            <a:ext cx="4995862" cy="590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Yoga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Meditación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Conciertos 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Relajación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Naturaleza</a:t>
            </a:r>
          </a:p>
          <a:p>
            <a:endParaRPr lang="es-ES" b="1" dirty="0">
              <a:solidFill>
                <a:schemeClr val="accent1">
                  <a:lumMod val="5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8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Talleres para recuperar trabajos tradicionales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84" y="273050"/>
            <a:ext cx="4138969" cy="5853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Elaboración de jabones artesanales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Apicultura Tradicional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Uso de plantas medicinales </a:t>
            </a: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Cosmética natural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884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960440"/>
          </a:xfrm>
        </p:spPr>
        <p:txBody>
          <a:bodyPr/>
          <a:lstStyle/>
          <a:p>
            <a:r>
              <a:rPr lang="es-ES" sz="7200" dirty="0" smtClean="0">
                <a:latin typeface="Kristen ITC" pitchFamily="66" charset="0"/>
              </a:rPr>
              <a:t>			A fin de cuentas</a:t>
            </a:r>
            <a:br>
              <a:rPr lang="es-ES" sz="7200" dirty="0" smtClean="0">
                <a:latin typeface="Kristen ITC" pitchFamily="66" charset="0"/>
              </a:rPr>
            </a:br>
            <a:r>
              <a:rPr lang="es-ES" sz="7200" dirty="0" smtClean="0">
                <a:latin typeface="Kristen ITC" pitchFamily="66" charset="0"/>
              </a:rPr>
              <a:t>Nuestro Propósito es</a:t>
            </a:r>
            <a:endParaRPr lang="es-ES" sz="72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7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1619672" y="116632"/>
            <a:ext cx="6054724" cy="4449314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9576" y="4581128"/>
            <a:ext cx="5711824" cy="1762522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bg2">
                    <a:lumMod val="10000"/>
                  </a:schemeClr>
                </a:solidFill>
                <a:latin typeface="Kristen ITC" pitchFamily="66" charset="0"/>
              </a:rPr>
              <a:t>Recuperar la sabiduría antigua entre el hombre y la tierra</a:t>
            </a:r>
            <a:endParaRPr lang="es-ES" sz="3600" b="1" dirty="0">
              <a:solidFill>
                <a:schemeClr val="bg2">
                  <a:lumMod val="10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1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Aprender y respetar las tradiciones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3" y="1484784"/>
            <a:ext cx="4035829" cy="4824536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1484784"/>
            <a:ext cx="4041775" cy="4824536"/>
          </a:xfrm>
        </p:spPr>
      </p:pic>
    </p:spTree>
    <p:extLst>
      <p:ext uri="{BB962C8B-B14F-4D97-AF65-F5344CB8AC3E}">
        <p14:creationId xmlns:p14="http://schemas.microsoft.com/office/powerpoint/2010/main" val="157654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0">
        <p:checker/>
      </p:transition>
    </mc:Choice>
    <mc:Fallback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Kristen ITC" pitchFamily="66" charset="0"/>
              </a:rPr>
              <a:t>Técnicas de cultivo que respeten la tierra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" y="1602119"/>
            <a:ext cx="7843058" cy="452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58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Kristen ITC" pitchFamily="66" charset="0"/>
              </a:rPr>
              <a:t>Ayudar a conservar las razas autóctonas 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776863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8677815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1184176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latin typeface="Kristen ITC" pitchFamily="66" charset="0"/>
              </a:rPr>
              <a:t>Cuidar nuestros ríos y bosques</a:t>
            </a:r>
            <a:endParaRPr lang="es-ES" sz="4000" b="1" dirty="0">
              <a:latin typeface="Kristen ITC" pitchFamily="66" charset="0"/>
            </a:endParaRP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>
            <a:fillRect/>
          </a:stretch>
        </p:blipFill>
        <p:spPr>
          <a:xfrm>
            <a:off x="395536" y="1484784"/>
            <a:ext cx="8424936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70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100" b="1" dirty="0" smtClean="0">
                <a:latin typeface="Kristen ITC" pitchFamily="66" charset="0"/>
              </a:rPr>
              <a:t>Producir alimentos de calidad.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r="2883"/>
          <a:stretch>
            <a:fillRect/>
          </a:stretch>
        </p:blipFill>
        <p:spPr>
          <a:xfrm>
            <a:off x="395536" y="1143000"/>
            <a:ext cx="8136904" cy="454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Usando extractos de plantas y abonos orgánicos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. Como los de antes, sin pesticidas ni fertilizantes artificiales.</a:t>
            </a:r>
          </a:p>
        </p:txBody>
      </p:sp>
    </p:spTree>
    <p:extLst>
      <p:ext uri="{BB962C8B-B14F-4D97-AF65-F5344CB8AC3E}">
        <p14:creationId xmlns:p14="http://schemas.microsoft.com/office/powerpoint/2010/main" val="345300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>
                <a:latin typeface="Kristen ITC" pitchFamily="66" charset="0"/>
              </a:rPr>
              <a:t>Cuidando y respetando nuestra flora y fauna</a:t>
            </a:r>
            <a:endParaRPr lang="es-ES" sz="4800" dirty="0">
              <a:latin typeface="Kristen ITC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628800"/>
            <a:ext cx="4041775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232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latin typeface="Kristen ITC" pitchFamily="66" charset="0"/>
              </a:rPr>
              <a:t>Recuperar los usos de plantas medicinales autóctonas</a:t>
            </a:r>
            <a:endParaRPr lang="es-ES" sz="4000" dirty="0">
              <a:latin typeface="Kristen ITC" pitchFamily="66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628800"/>
            <a:ext cx="4041775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956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Fomentando un turismo rural de calidad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628800"/>
            <a:ext cx="4041775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859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357</TotalTime>
  <Words>154</Words>
  <Application>Microsoft Office PowerPoint</Application>
  <PresentationFormat>Presentación en pantalla (4:3)</PresentationFormat>
  <Paragraphs>34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Ejecutivo</vt:lpstr>
      <vt:lpstr>EL CONTACTO CON  LA TIERRA</vt:lpstr>
      <vt:lpstr>Aprender y respetar las tradiciones</vt:lpstr>
      <vt:lpstr>Técnicas de cultivo que respeten la tierra</vt:lpstr>
      <vt:lpstr>Ayudar a conservar las razas autóctonas </vt:lpstr>
      <vt:lpstr>Cuidar nuestros ríos y bosques</vt:lpstr>
      <vt:lpstr>Producir alimentos de calidad. </vt:lpstr>
      <vt:lpstr>Cuidando y respetando nuestra flora y fauna</vt:lpstr>
      <vt:lpstr>Recuperar los usos de plantas medicinales autóctonas</vt:lpstr>
      <vt:lpstr>Fomentando un turismo rural de calidad</vt:lpstr>
      <vt:lpstr>También Buscamos el crecimiento personal de las personas  con iniciativas y talleres</vt:lpstr>
      <vt:lpstr>Con iniciativas de desarrollo y educación</vt:lpstr>
      <vt:lpstr>Con talleres que fomenten la creatividad</vt:lpstr>
      <vt:lpstr>Talleres que ayudan al desarrollo personal</vt:lpstr>
      <vt:lpstr>Talleres para recuperar trabajos tradicionales</vt:lpstr>
      <vt:lpstr>   A fin de cuentas Nuestro Propósito 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CONTACTO CON  LA TIERRA</dc:title>
  <dc:creator>Chema y Moni</dc:creator>
  <cp:lastModifiedBy>Chema y Moni</cp:lastModifiedBy>
  <cp:revision>22</cp:revision>
  <dcterms:created xsi:type="dcterms:W3CDTF">2014-03-25T20:25:38Z</dcterms:created>
  <dcterms:modified xsi:type="dcterms:W3CDTF">2014-04-01T12:37:27Z</dcterms:modified>
</cp:coreProperties>
</file>