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8A786D36-D0C9-4ADA-AC26-64DC73BADD3F}"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80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F8DD45B-524B-4A52-9C1D-366298FDC9EC}" type="datetimeFigureOut">
              <a:rPr lang="es-ES" smtClean="0"/>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180853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64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59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116717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04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4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21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0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204174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8DD45B-524B-4A52-9C1D-366298FDC9EC}" type="datetimeFigureOut">
              <a:rPr lang="es-ES" smtClean="0"/>
              <a:t>01/09/2022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786D36-D0C9-4ADA-AC26-64DC73BADD3F}"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30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F8DD45B-524B-4A52-9C1D-366298FDC9EC}" type="datetimeFigureOut">
              <a:rPr lang="es-ES" smtClean="0"/>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142154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F8DD45B-524B-4A52-9C1D-366298FDC9EC}" type="datetimeFigureOut">
              <a:rPr lang="es-ES" smtClean="0"/>
              <a:t>01/09/2022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A786D36-D0C9-4ADA-AC26-64DC73BADD3F}"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33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F8DD45B-524B-4A52-9C1D-366298FDC9EC}" type="datetimeFigureOut">
              <a:rPr lang="es-ES" smtClean="0"/>
              <a:t>01/09/2022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A786D36-D0C9-4ADA-AC26-64DC73BADD3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73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DD45B-524B-4A52-9C1D-366298FDC9EC}" type="datetimeFigureOut">
              <a:rPr lang="es-ES" smtClean="0"/>
              <a:t>01/09/2022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253368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F8DD45B-524B-4A52-9C1D-366298FDC9EC}" type="datetimeFigureOut">
              <a:rPr lang="es-ES" smtClean="0"/>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A786D36-D0C9-4ADA-AC26-64DC73BADD3F}"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24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F8DD45B-524B-4A52-9C1D-366298FDC9EC}" type="datetimeFigureOut">
              <a:rPr lang="es-ES" smtClean="0"/>
              <a:t>01/09/2022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A786D36-D0C9-4ADA-AC26-64DC73BADD3F}" type="slidenum">
              <a:rPr lang="es-ES" smtClean="0"/>
              <a:t>‹Nº›</a:t>
            </a:fld>
            <a:endParaRPr lang="es-ES"/>
          </a:p>
        </p:txBody>
      </p:sp>
    </p:spTree>
    <p:extLst>
      <p:ext uri="{BB962C8B-B14F-4D97-AF65-F5344CB8AC3E}">
        <p14:creationId xmlns:p14="http://schemas.microsoft.com/office/powerpoint/2010/main" val="47307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8DD45B-524B-4A52-9C1D-366298FDC9EC}" type="datetimeFigureOut">
              <a:rPr lang="es-ES" smtClean="0"/>
              <a:t>01/09/2022</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86D36-D0C9-4ADA-AC26-64DC73BADD3F}" type="slidenum">
              <a:rPr lang="es-ES" smtClean="0"/>
              <a:t>‹Nº›</a:t>
            </a:fld>
            <a:endParaRPr lang="es-ES"/>
          </a:p>
        </p:txBody>
      </p:sp>
    </p:spTree>
    <p:extLst>
      <p:ext uri="{BB962C8B-B14F-4D97-AF65-F5344CB8AC3E}">
        <p14:creationId xmlns:p14="http://schemas.microsoft.com/office/powerpoint/2010/main" val="3184322019"/>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C2722-2208-41B1-8147-53BB6FDA213E}"/>
              </a:ext>
            </a:extLst>
          </p:cNvPr>
          <p:cNvSpPr>
            <a:spLocks noGrp="1"/>
          </p:cNvSpPr>
          <p:nvPr>
            <p:ph type="ctrTitle"/>
          </p:nvPr>
        </p:nvSpPr>
        <p:spPr/>
        <p:txBody>
          <a:bodyPr/>
          <a:lstStyle/>
          <a:p>
            <a:r>
              <a:rPr lang="es-ES" b="1" dirty="0"/>
              <a:t>FOTOGRAFÍAS</a:t>
            </a:r>
            <a:br>
              <a:rPr lang="es-ES" b="1" dirty="0"/>
            </a:br>
            <a:r>
              <a:rPr lang="es-ES" b="1" dirty="0"/>
              <a:t>Mes de Agosto</a:t>
            </a:r>
          </a:p>
        </p:txBody>
      </p:sp>
    </p:spTree>
    <p:extLst>
      <p:ext uri="{BB962C8B-B14F-4D97-AF65-F5344CB8AC3E}">
        <p14:creationId xmlns:p14="http://schemas.microsoft.com/office/powerpoint/2010/main" val="391728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1DD10-7DF2-30BD-D8C8-E747DC291885}"/>
              </a:ext>
            </a:extLst>
          </p:cNvPr>
          <p:cNvSpPr>
            <a:spLocks noGrp="1"/>
          </p:cNvSpPr>
          <p:nvPr>
            <p:ph type="ctrTitle"/>
          </p:nvPr>
        </p:nvSpPr>
        <p:spPr/>
        <p:txBody>
          <a:bodyPr/>
          <a:lstStyle/>
          <a:p>
            <a:endParaRPr lang="es-ES" dirty="0"/>
          </a:p>
        </p:txBody>
      </p:sp>
      <p:sp>
        <p:nvSpPr>
          <p:cNvPr id="3" name="Subtítulo 2">
            <a:extLst>
              <a:ext uri="{FF2B5EF4-FFF2-40B4-BE49-F238E27FC236}">
                <a16:creationId xmlns:a16="http://schemas.microsoft.com/office/drawing/2014/main" id="{68BCD6E1-1007-C94E-8ED6-071EA1E2926F}"/>
              </a:ext>
            </a:extLst>
          </p:cNvPr>
          <p:cNvSpPr>
            <a:spLocks noGrp="1"/>
          </p:cNvSpPr>
          <p:nvPr>
            <p:ph type="subTitle" idx="1"/>
          </p:nvPr>
        </p:nvSpPr>
        <p:spPr/>
        <p:txBody>
          <a:bodyPr/>
          <a:lstStyle/>
          <a:p>
            <a:endParaRPr lang="es-ES"/>
          </a:p>
        </p:txBody>
      </p:sp>
      <p:pic>
        <p:nvPicPr>
          <p:cNvPr id="7" name="Imagen 6">
            <a:extLst>
              <a:ext uri="{FF2B5EF4-FFF2-40B4-BE49-F238E27FC236}">
                <a16:creationId xmlns:a16="http://schemas.microsoft.com/office/drawing/2014/main" id="{1F7F9D43-8391-A7A1-3D50-B9A66550F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570" y="75333"/>
            <a:ext cx="8913181" cy="6204956"/>
          </a:xfrm>
          <a:prstGeom prst="rect">
            <a:avLst/>
          </a:prstGeom>
        </p:spPr>
      </p:pic>
      <p:sp>
        <p:nvSpPr>
          <p:cNvPr id="8" name="CuadroTexto 7">
            <a:extLst>
              <a:ext uri="{FF2B5EF4-FFF2-40B4-BE49-F238E27FC236}">
                <a16:creationId xmlns:a16="http://schemas.microsoft.com/office/drawing/2014/main" id="{3B9B09D6-60B6-CC52-D1DC-E1762182C1A4}"/>
              </a:ext>
            </a:extLst>
          </p:cNvPr>
          <p:cNvSpPr txBox="1"/>
          <p:nvPr/>
        </p:nvSpPr>
        <p:spPr>
          <a:xfrm>
            <a:off x="872232" y="6280289"/>
            <a:ext cx="9896382" cy="338554"/>
          </a:xfrm>
          <a:prstGeom prst="rect">
            <a:avLst/>
          </a:prstGeom>
          <a:noFill/>
        </p:spPr>
        <p:txBody>
          <a:bodyPr wrap="square">
            <a:spAutoFit/>
          </a:bodyPr>
          <a:lstStyle/>
          <a:p>
            <a:pPr algn="just"/>
            <a:r>
              <a:rPr lang="es-ES" sz="1600" b="1" dirty="0">
                <a:effectLst/>
                <a:latin typeface="Garamond" panose="02020404030301010803" pitchFamily="18" charset="0"/>
                <a:ea typeface="Arial Unicode MS"/>
              </a:rPr>
              <a:t>Martes 2. Comida de Amigos y Socios del Centro Asturiano de Madrid en el Restaurante Feudo Real de Grado. </a:t>
            </a:r>
            <a:endParaRPr lang="es-ES" sz="16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72026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79280-B466-DCAA-A2FE-00CC14FF4178}"/>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539B63C2-AB55-103A-13D8-2D553797B888}"/>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54A494C-4891-14B6-EA93-725C68283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38" y="175582"/>
            <a:ext cx="10407588" cy="5851421"/>
          </a:xfrm>
          <a:prstGeom prst="rect">
            <a:avLst/>
          </a:prstGeom>
        </p:spPr>
      </p:pic>
      <p:sp>
        <p:nvSpPr>
          <p:cNvPr id="7" name="CuadroTexto 6">
            <a:extLst>
              <a:ext uri="{FF2B5EF4-FFF2-40B4-BE49-F238E27FC236}">
                <a16:creationId xmlns:a16="http://schemas.microsoft.com/office/drawing/2014/main" id="{94E244E2-91BC-555F-4130-2EAF9B26BADF}"/>
              </a:ext>
            </a:extLst>
          </p:cNvPr>
          <p:cNvSpPr txBox="1"/>
          <p:nvPr/>
        </p:nvSpPr>
        <p:spPr>
          <a:xfrm>
            <a:off x="996518" y="6027003"/>
            <a:ext cx="10633229" cy="830997"/>
          </a:xfrm>
          <a:prstGeom prst="rect">
            <a:avLst/>
          </a:prstGeom>
          <a:noFill/>
        </p:spPr>
        <p:txBody>
          <a:bodyPr wrap="square">
            <a:spAutoFit/>
          </a:bodyPr>
          <a:lstStyle/>
          <a:p>
            <a:pPr algn="just"/>
            <a:r>
              <a:rPr lang="es-ES" sz="1600" b="1" dirty="0">
                <a:effectLst/>
                <a:latin typeface="Garamond" panose="02020404030301010803" pitchFamily="18" charset="0"/>
                <a:ea typeface="Arial Unicode MS"/>
              </a:rPr>
              <a:t>Martes 9, a las 19 h, en la FIDMA de Gijón. Se entregó el título de Entidad Asturiana del año al Hospital Universitario Central de Asturias (HUCA). Presentó Dª Beatriz López Ponga, Directora del HUCA y recogió el galardón D. José Antonio Vecino González, en nombre del Gerente.</a:t>
            </a:r>
            <a:endParaRPr lang="es-ES" sz="16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65119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AF4D5-9127-2A98-EF40-96609B9286F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53655347-A0CB-983C-60CB-28593DF6DEE1}"/>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FBE81217-BF8B-2698-0C3C-0BF2DF19E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87"/>
            <a:ext cx="12192000" cy="5793946"/>
          </a:xfrm>
          <a:prstGeom prst="rect">
            <a:avLst/>
          </a:prstGeom>
        </p:spPr>
      </p:pic>
      <p:sp>
        <p:nvSpPr>
          <p:cNvPr id="7" name="CuadroTexto 6">
            <a:extLst>
              <a:ext uri="{FF2B5EF4-FFF2-40B4-BE49-F238E27FC236}">
                <a16:creationId xmlns:a16="http://schemas.microsoft.com/office/drawing/2014/main" id="{73C35A6C-9594-7D88-895E-CAB92EA00504}"/>
              </a:ext>
            </a:extLst>
          </p:cNvPr>
          <p:cNvSpPr txBox="1"/>
          <p:nvPr/>
        </p:nvSpPr>
        <p:spPr>
          <a:xfrm>
            <a:off x="523783" y="6130617"/>
            <a:ext cx="11443315" cy="646331"/>
          </a:xfrm>
          <a:prstGeom prst="rect">
            <a:avLst/>
          </a:prstGeom>
          <a:noFill/>
        </p:spPr>
        <p:txBody>
          <a:bodyPr wrap="square">
            <a:spAutoFit/>
          </a:bodyPr>
          <a:lstStyle/>
          <a:p>
            <a:pPr algn="just"/>
            <a:r>
              <a:rPr lang="es-ES" sz="1800" b="1" dirty="0">
                <a:effectLst/>
                <a:latin typeface="Garamond" panose="02020404030301010803" pitchFamily="18" charset="0"/>
                <a:ea typeface="Arial Unicode MS"/>
              </a:rPr>
              <a:t>Martes 9, a las 19,30 h, en la FIDMA de Gijón. Entrega de los Urogallos 2021 a los galardonados en la presente edición.</a:t>
            </a:r>
            <a:endParaRPr lang="es-ES"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785370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169</TotalTime>
  <Words>110</Words>
  <Application>Microsoft Office PowerPoint</Application>
  <PresentationFormat>Panorámica</PresentationFormat>
  <Paragraphs>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Garamond</vt:lpstr>
      <vt:lpstr>Times New Roman</vt:lpstr>
      <vt:lpstr>Orgánico</vt:lpstr>
      <vt:lpstr>FOTOGRAFÍAS Mes de Agosto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FOTOGRAFÍAS Mes de marzo</dc:title>
  <dc:creator>Centro Asturiano</dc:creator>
  <cp:lastModifiedBy>Centro Asturiano</cp:lastModifiedBy>
  <cp:revision>54</cp:revision>
  <dcterms:created xsi:type="dcterms:W3CDTF">2022-04-04T09:34:50Z</dcterms:created>
  <dcterms:modified xsi:type="dcterms:W3CDTF">2022-09-01T09:53:45Z</dcterms:modified>
</cp:coreProperties>
</file>